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4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98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427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19201"/>
            <a:ext cx="7556421" cy="221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6000" b="1" kern="0" spc="-98" dirty="0">
                <a:solidFill>
                  <a:srgbClr val="F95F88"/>
                </a:solidFill>
                <a:latin typeface="Calibri" panose="020F0502020204030204" pitchFamily="34" charset="0"/>
                <a:ea typeface="Petrona Bold" pitchFamily="34" charset="-122"/>
                <a:cs typeface="Calibri" panose="020F0502020204030204" pitchFamily="34" charset="0"/>
              </a:rPr>
              <a:t>Trintendo – Smart Food Delivery Platform</a:t>
            </a:r>
            <a:endParaRPr lang="en-US" sz="6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797800" y="3774519"/>
            <a:ext cx="6038811" cy="3286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</a:t>
            </a:r>
            <a:r>
              <a:rPr lang="en-US" sz="1750" b="1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en-US" sz="1750" b="1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r>
              <a:rPr lang="en-US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Muhammad </a:t>
            </a:r>
            <a:r>
              <a:rPr lang="en-US" b="1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Bilal</a:t>
            </a:r>
            <a:endParaRPr lang="en-US" sz="1750" b="1" kern="0" spc="-36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r">
              <a:lnSpc>
                <a:spcPts val="2850"/>
              </a:lnSpc>
            </a:pPr>
            <a:r>
              <a:rPr lang="en-US" b="1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Rana Bilal</a:t>
            </a:r>
            <a:endParaRPr lang="en-US" dirty="0" smtClean="0"/>
          </a:p>
          <a:p>
            <a:pPr marL="0" indent="0" algn="r">
              <a:lnSpc>
                <a:spcPts val="2850"/>
              </a:lnSpc>
              <a:buNone/>
            </a:pPr>
            <a:r>
              <a:rPr lang="en-US" b="1" dirty="0" smtClean="0">
                <a:latin typeface="Inter" panose="020B0604020202020204" charset="0"/>
                <a:ea typeface="Inter" panose="020B0604020202020204" charset="0"/>
              </a:rPr>
              <a:t>Mehboob Ali</a:t>
            </a:r>
            <a:endParaRPr lang="en-US" b="1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9915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3754911" cy="8281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88" y="206443"/>
            <a:ext cx="14127611" cy="7731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6" y="224163"/>
            <a:ext cx="13611723" cy="7624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" y="233463"/>
            <a:ext cx="13282926" cy="7577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078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Team Roles &amp; Sprints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640568"/>
            <a:ext cx="13042821" cy="4068128"/>
          </a:xfrm>
          <a:prstGeom prst="roundRect">
            <a:avLst>
              <a:gd name="adj" fmla="val 23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64818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581" y="2791897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Member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836" y="2791897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Sprint 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280" y="2791897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Sprint 2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725" y="2791897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Sprint 3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54170" y="2791897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Focus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29850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3442216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Bilal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836" y="344221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Stories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280" y="344221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Stories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848725" y="3442216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Story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54170" y="3442216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Features &amp; Analytics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31172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581" y="445543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Rana Bilal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836" y="445543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Stories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243280" y="445543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Stories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725" y="4455438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Stories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4455438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Side + Payment/Tracking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5324951"/>
            <a:ext cx="130275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581" y="546866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Mehboob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3637836" y="546866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Story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6243280" y="546866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Stories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8848725" y="546866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Stories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454170" y="5468660"/>
            <a:ext cx="21480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Management + Delivery Flow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597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ea typeface="Petrona Bold" pitchFamily="34" charset="-122"/>
                <a:cs typeface="Petrona Bold" pitchFamily="34" charset="-120"/>
              </a:rPr>
              <a:t>Lessons Learned 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34909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49091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Agile Mindset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530906" y="401693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Adaptability and teamwork drive project success.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34909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165783" y="349091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 Importance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8165783" y="401693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testing saves time and ensures quality.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617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4861798"/>
            <a:ext cx="351674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Effective Communication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1530906" y="5387816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Frequent updates prevent misunderstandings and delays.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8617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165783" y="4861798"/>
            <a:ext cx="355425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Continuous Improvement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8165783" y="538781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software engineering concepts in real projects.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5786"/>
            <a:ext cx="7429738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Calibri" panose="020F0502020204030204" pitchFamily="34" charset="0"/>
                <a:ea typeface="Petrona Bold" pitchFamily="34" charset="-122"/>
                <a:cs typeface="Calibri" panose="020F0502020204030204" pitchFamily="34" charset="0"/>
              </a:rPr>
              <a:t>The Food Delivery Problem</a:t>
            </a:r>
            <a:endParaRPr lang="en-US" sz="4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645569"/>
            <a:ext cx="3664863" cy="2473523"/>
          </a:xfrm>
          <a:prstGeom prst="roundRect">
            <a:avLst>
              <a:gd name="adj" fmla="val 385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0003"/>
            <a:ext cx="319599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Inconsistent Experience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28224" y="379595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face delays, poor tracking, and limited payment options.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45569"/>
            <a:ext cx="3664863" cy="2473523"/>
          </a:xfrm>
          <a:prstGeom prst="roundRect">
            <a:avLst>
              <a:gd name="adj" fmla="val 385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8000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Costs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4919901" y="340602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platforms charge high delivery fees and offer few choices.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45906"/>
            <a:ext cx="7556421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80340"/>
            <a:ext cx="340983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Limited Communication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028224" y="610635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restaurant and rider communication frustrates customers.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2291715"/>
            <a:ext cx="690642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Calibri" panose="020F0502020204030204" pitchFamily="34" charset="0"/>
                <a:ea typeface="Petrona Bold" pitchFamily="34" charset="-122"/>
                <a:cs typeface="Calibri" panose="020F0502020204030204" pitchFamily="34" charset="0"/>
              </a:rPr>
              <a:t>Our Seamless Solution</a:t>
            </a:r>
            <a:endParaRPr lang="en-US" sz="49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38312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kern="0" spc="-49" dirty="0">
                <a:solidFill>
                  <a:srgbClr val="F95F88"/>
                </a:solidFill>
                <a:latin typeface="Calibri" panose="020F0502020204030204" pitchFamily="34" charset="0"/>
                <a:ea typeface="Petrona Bold" pitchFamily="34" charset="-122"/>
                <a:cs typeface="Calibri" panose="020F0502020204030204" pitchFamily="34" charset="0"/>
              </a:rPr>
              <a:t>Track Orders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89" y="47994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orders live with  instant updates.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8312"/>
            <a:ext cx="2845594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kern="0" spc="-49" dirty="0">
                <a:solidFill>
                  <a:srgbClr val="F95F88"/>
                </a:solidFill>
                <a:latin typeface="Calibri" panose="020F0502020204030204" pitchFamily="34" charset="0"/>
                <a:ea typeface="Petrona Bold" pitchFamily="34" charset="-122"/>
                <a:cs typeface="Calibri" panose="020F0502020204030204" pitchFamily="34" charset="0"/>
              </a:rPr>
              <a:t>Wide Restaurant Selection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00406" y="4644985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Browse many restaurants and cuisines for more choices.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8312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kern="0" spc="-49" dirty="0">
                <a:solidFill>
                  <a:srgbClr val="F95F88"/>
                </a:solidFill>
                <a:latin typeface="Calibri" panose="020F0502020204030204" pitchFamily="34" charset="0"/>
                <a:ea typeface="Petrona Bold" pitchFamily="34" charset="-122"/>
                <a:cs typeface="Calibri" panose="020F0502020204030204" pitchFamily="34" charset="0"/>
              </a:rPr>
              <a:t>Secure Payments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07021" y="461795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payment methods and encrypted transactions.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8312"/>
            <a:ext cx="28455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kern="0" spc="-49" dirty="0">
                <a:solidFill>
                  <a:srgbClr val="F95F88"/>
                </a:solidFill>
                <a:latin typeface="Calibri" panose="020F0502020204030204" pitchFamily="34" charset="0"/>
                <a:ea typeface="Petrona Bold" pitchFamily="34" charset="-122"/>
                <a:cs typeface="Calibri" panose="020F0502020204030204" pitchFamily="34" charset="0"/>
              </a:rPr>
              <a:t>Affordable Pricing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3636" y="461795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Competitive delivery fees and special offers.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7976"/>
            <a:ext cx="701492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5400" b="1" kern="0" spc="-98" dirty="0">
                <a:solidFill>
                  <a:srgbClr val="F95F88"/>
                </a:solidFill>
                <a:latin typeface="Calibri" panose="020F0502020204030204" pitchFamily="34" charset="0"/>
                <a:ea typeface="Petrona Bold" pitchFamily="34" charset="-122"/>
                <a:cs typeface="Calibri" panose="020F0502020204030204" pitchFamily="34" charset="0"/>
              </a:rPr>
              <a:t>Functional Requirements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3229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2322909"/>
            <a:ext cx="337423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kern="0" spc="-49" dirty="0">
                <a:solidFill>
                  <a:srgbClr val="272525"/>
                </a:solidFill>
                <a:latin typeface="Calibri" panose="020F0502020204030204" pitchFamily="34" charset="0"/>
                <a:ea typeface="Petrona Bold" pitchFamily="34" charset="-122"/>
                <a:cs typeface="Calibri" panose="020F0502020204030204" pitchFamily="34" charset="0"/>
              </a:rPr>
              <a:t>Restaurant Management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2848928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restaurant owner shall be able to add, edit, and remove menu items.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530906" y="3654028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shall allow restaurants to mark menu items as available or out of stock.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23229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165783" y="232290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kern="0" spc="-49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Order Processing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8165783" y="2848928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customer shall be able to search for restaurants and food items.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165783" y="3654028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shall allow customers to add multiple items to their cart and modify them before checkout.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224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530906" y="522470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kern="0" spc="-49" dirty="0">
                <a:solidFill>
                  <a:srgbClr val="272525"/>
                </a:solidFill>
                <a:latin typeface="Calibri" panose="020F0502020204030204" pitchFamily="34" charset="0"/>
                <a:ea typeface="Petrona Bold" pitchFamily="34" charset="-122"/>
                <a:cs typeface="Calibri" panose="020F0502020204030204" pitchFamily="34" charset="0"/>
              </a:rPr>
              <a:t>Payment Handling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530906" y="575071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shall support payment via credit/debit cards and cash on delivery.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530906" y="655581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shall securely store payment details using encryption.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224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165783" y="522470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kern="0" spc="-49" dirty="0">
                <a:solidFill>
                  <a:srgbClr val="272525"/>
                </a:solidFill>
                <a:latin typeface="Calibri" panose="020F0502020204030204" pitchFamily="34" charset="0"/>
                <a:ea typeface="Petrona Bold" pitchFamily="34" charset="-122"/>
                <a:cs typeface="Calibri" panose="020F0502020204030204" pitchFamily="34" charset="0"/>
              </a:rPr>
              <a:t>Order Tracking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165783" y="575071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customer shall be able to track their order status in real time.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8165783" y="6555819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shall display an estimated preparation and delivery time for the order.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9015"/>
            <a:ext cx="839783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5400" b="1" kern="0" spc="-98" dirty="0">
                <a:solidFill>
                  <a:srgbClr val="F95F88"/>
                </a:solidFill>
                <a:latin typeface="Calibri" panose="020F0502020204030204" pitchFamily="34" charset="0"/>
                <a:ea typeface="Petrona Bold" pitchFamily="34" charset="-122"/>
                <a:cs typeface="Calibri" panose="020F0502020204030204" pitchFamily="34" charset="0"/>
              </a:rPr>
              <a:t>Non-Functional Requirements</a:t>
            </a:r>
            <a:endParaRPr lang="en-US" sz="5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29159">
            <a:off x="2226180" y="4219875"/>
            <a:ext cx="7056223" cy="70562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3529" y="5077839"/>
            <a:ext cx="551378" cy="1234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430" y="3835175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 flipH="1">
            <a:off x="9669998" y="4499371"/>
            <a:ext cx="1685210" cy="691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3000" dirty="0"/>
          </a:p>
        </p:txBody>
      </p:sp>
      <p:sp>
        <p:nvSpPr>
          <p:cNvPr id="9" name="Text 4"/>
          <p:cNvSpPr/>
          <p:nvPr/>
        </p:nvSpPr>
        <p:spPr>
          <a:xfrm>
            <a:off x="1294686" y="273308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800" b="1" kern="0" spc="-49" dirty="0">
                <a:solidFill>
                  <a:srgbClr val="F95F88"/>
                </a:solidFill>
                <a:ea typeface="Petrona Bold" pitchFamily="34" charset="-122"/>
                <a:cs typeface="Petrona Bold" pitchFamily="34" charset="-120"/>
              </a:rPr>
              <a:t>Performance</a:t>
            </a:r>
            <a:endParaRPr lang="en-US" sz="2450" dirty="0"/>
          </a:p>
        </p:txBody>
      </p:sp>
      <p:sp>
        <p:nvSpPr>
          <p:cNvPr id="10" name="Text 5"/>
          <p:cNvSpPr/>
          <p:nvPr/>
        </p:nvSpPr>
        <p:spPr>
          <a:xfrm>
            <a:off x="793790" y="325909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shall process orders within 2 seconds to ensure timely order handling.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375576" y="195251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800" b="1" kern="0" spc="-49" dirty="0">
                <a:solidFill>
                  <a:srgbClr val="F95F88"/>
                </a:solidFill>
                <a:latin typeface="Calibri" panose="020F0502020204030204" pitchFamily="34" charset="0"/>
                <a:ea typeface="Petrona Bold" pitchFamily="34" charset="-122"/>
                <a:cs typeface="Calibri" panose="020F0502020204030204" pitchFamily="34" charset="0"/>
              </a:rPr>
              <a:t>Security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113278" y="278748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shall encrypt personal data to maintain privacy and security.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18298"/>
            <a:ext cx="10711220" cy="4992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0"/>
            <a:ext cx="13338620" cy="11969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45" y="31301"/>
            <a:ext cx="13735455" cy="8140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02" y="778213"/>
            <a:ext cx="13727549" cy="6356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351</Words>
  <Application>Microsoft Office PowerPoint</Application>
  <PresentationFormat>Custom</PresentationFormat>
  <Paragraphs>86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Inter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15</cp:revision>
  <dcterms:created xsi:type="dcterms:W3CDTF">2025-04-27T15:37:56Z</dcterms:created>
  <dcterms:modified xsi:type="dcterms:W3CDTF">2025-04-28T06:24:15Z</dcterms:modified>
</cp:coreProperties>
</file>